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72" r:id="rId3"/>
    <p:sldId id="273" r:id="rId4"/>
    <p:sldId id="274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CEF4B-4D28-4868-8FB0-B97EF3C5BC92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4FC07-CE26-4131-99F5-FB2832143E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75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2" descr="http://www.alg-prizren.com/englisch/pics/header_girls.gif"/>
          <p:cNvPicPr>
            <a:picLocks noChangeAspect="1" noChangeArrowheads="1"/>
          </p:cNvPicPr>
          <p:nvPr userDrawn="1"/>
        </p:nvPicPr>
        <p:blipFill>
          <a:blip r:embed="rId3"/>
          <a:srcRect r="86647"/>
          <a:stretch>
            <a:fillRect/>
          </a:stretch>
        </p:blipFill>
        <p:spPr bwMode="auto">
          <a:xfrm>
            <a:off x="7870847" y="0"/>
            <a:ext cx="1273153" cy="122872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  <p:pic>
        <p:nvPicPr>
          <p:cNvPr id="8" name="Picture 2" descr="http://www.alg-prizren.com/englisch/pics/header_girls.gif"/>
          <p:cNvPicPr>
            <a:picLocks noChangeAspect="1" noChangeArrowheads="1"/>
          </p:cNvPicPr>
          <p:nvPr userDrawn="1"/>
        </p:nvPicPr>
        <p:blipFill>
          <a:blip r:embed="rId2"/>
          <a:srcRect r="86647"/>
          <a:stretch>
            <a:fillRect/>
          </a:stretch>
        </p:blipFill>
        <p:spPr bwMode="auto">
          <a:xfrm>
            <a:off x="7870847" y="0"/>
            <a:ext cx="1273153" cy="122872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2" descr="http://www.alg-prizren.com/englisch/pics/header_girls.gif"/>
          <p:cNvPicPr>
            <a:picLocks noChangeAspect="1" noChangeArrowheads="1"/>
          </p:cNvPicPr>
          <p:nvPr userDrawn="1"/>
        </p:nvPicPr>
        <p:blipFill>
          <a:blip r:embed="rId14"/>
          <a:srcRect r="86647"/>
          <a:stretch>
            <a:fillRect/>
          </a:stretch>
        </p:blipFill>
        <p:spPr bwMode="auto">
          <a:xfrm>
            <a:off x="7870847" y="0"/>
            <a:ext cx="1273153" cy="122872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Validimi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HTML </a:t>
            </a:r>
            <a:r>
              <a:rPr lang="en-US" dirty="0" err="1"/>
              <a:t>dokumentit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TIK 12 – Prof. </a:t>
            </a:r>
            <a:r>
              <a:rPr lang="en-US" err="1"/>
              <a:t>Blerand</a:t>
            </a:r>
            <a:r>
              <a:rPr lang="en-US"/>
              <a:t> </a:t>
            </a:r>
            <a:r>
              <a:rPr lang="en-US" err="1"/>
              <a:t>Koshi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Kur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krijojmë</a:t>
            </a:r>
            <a:r>
              <a:rPr lang="en-US" dirty="0"/>
              <a:t> HTML </a:t>
            </a:r>
            <a:r>
              <a:rPr lang="en-US" dirty="0" err="1"/>
              <a:t>dokument</a:t>
            </a:r>
            <a:r>
              <a:rPr lang="en-US" dirty="0"/>
              <a:t> </a:t>
            </a:r>
            <a:r>
              <a:rPr lang="en-US" dirty="0" err="1"/>
              <a:t>duhet</a:t>
            </a:r>
            <a:r>
              <a:rPr lang="en-US" dirty="0"/>
              <a:t> </a:t>
            </a:r>
            <a:r>
              <a:rPr lang="en-US" err="1"/>
              <a:t>t'iu</a:t>
            </a:r>
            <a:r>
              <a:rPr lang="en-US"/>
              <a:t> përmbahemi </a:t>
            </a:r>
            <a:r>
              <a:rPr lang="en-US" dirty="0" err="1"/>
              <a:t>disa</a:t>
            </a:r>
            <a:r>
              <a:rPr lang="en-US" dirty="0"/>
              <a:t> </a:t>
            </a:r>
            <a:r>
              <a:rPr lang="en-US" dirty="0" err="1"/>
              <a:t>rregullave</a:t>
            </a:r>
            <a:endParaRPr lang="en-US" dirty="0"/>
          </a:p>
          <a:p>
            <a:r>
              <a:rPr lang="en-US"/>
              <a:t>Verzioni </a:t>
            </a:r>
            <a:r>
              <a:rPr lang="en-US" dirty="0" err="1"/>
              <a:t>aktual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HTML </a:t>
            </a:r>
            <a:r>
              <a:rPr lang="en-US" err="1"/>
              <a:t>është</a:t>
            </a:r>
            <a:r>
              <a:rPr lang="en-US"/>
              <a:t> verzioni </a:t>
            </a:r>
            <a:r>
              <a:rPr lang="en-US" dirty="0" err="1"/>
              <a:t>i</a:t>
            </a:r>
            <a:r>
              <a:rPr lang="en-US" dirty="0"/>
              <a:t> 5-</a:t>
            </a:r>
            <a:r>
              <a:rPr lang="en-US" dirty="0" err="1"/>
              <a:t>të</a:t>
            </a:r>
            <a:endParaRPr lang="en-US" dirty="0"/>
          </a:p>
          <a:p>
            <a:pPr lvl="1"/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njohur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HTML5</a:t>
            </a:r>
            <a:endParaRPr lang="en-US" dirty="0"/>
          </a:p>
          <a:p>
            <a:r>
              <a:rPr lang="en-US" dirty="0" err="1"/>
              <a:t>Procesi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validimit</a:t>
            </a:r>
            <a:r>
              <a:rPr lang="en-US" dirty="0"/>
              <a:t> </a:t>
            </a:r>
            <a:r>
              <a:rPr lang="en-US" dirty="0" err="1"/>
              <a:t>nënkupton</a:t>
            </a:r>
            <a:r>
              <a:rPr lang="en-US" dirty="0"/>
              <a:t> </a:t>
            </a:r>
            <a:r>
              <a:rPr lang="en-US" dirty="0" err="1"/>
              <a:t>krahasimin</a:t>
            </a:r>
            <a:r>
              <a:rPr lang="en-US" dirty="0"/>
              <a:t> e </a:t>
            </a:r>
            <a:r>
              <a:rPr lang="en-US" dirty="0" err="1"/>
              <a:t>kodit</a:t>
            </a:r>
            <a:r>
              <a:rPr lang="en-US" dirty="0"/>
              <a:t> </a:t>
            </a:r>
            <a:r>
              <a:rPr lang="en-US" dirty="0" err="1"/>
              <a:t>tuaj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HTML me </a:t>
            </a:r>
            <a:r>
              <a:rPr lang="en-US" dirty="0" err="1"/>
              <a:t>specifikat</a:t>
            </a:r>
            <a:r>
              <a:rPr lang="en-US" dirty="0"/>
              <a:t> e </a:t>
            </a:r>
            <a:r>
              <a:rPr lang="en-US"/>
              <a:t>HTML verzionit </a:t>
            </a:r>
            <a:r>
              <a:rPr lang="en-US" dirty="0" err="1"/>
              <a:t>tuaj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29600" cy="1143000"/>
          </a:xfrm>
        </p:spPr>
        <p:txBody>
          <a:bodyPr/>
          <a:lstStyle/>
          <a:p>
            <a:r>
              <a:rPr lang="en-US" dirty="0" err="1"/>
              <a:t>Shkruarja</a:t>
            </a:r>
            <a:r>
              <a:rPr lang="en-US" dirty="0"/>
              <a:t> e HTML </a:t>
            </a:r>
            <a:r>
              <a:rPr lang="en-US" dirty="0" err="1"/>
              <a:t>dokumentit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Websajti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përdoret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validim</a:t>
            </a:r>
            <a:r>
              <a:rPr lang="en-US" dirty="0"/>
              <a:t> </a:t>
            </a:r>
            <a:r>
              <a:rPr lang="en-US" dirty="0" err="1"/>
              <a:t>quhet</a:t>
            </a:r>
            <a:r>
              <a:rPr lang="en-US" dirty="0"/>
              <a:t> </a:t>
            </a:r>
            <a:r>
              <a:rPr lang="en-US" dirty="0" err="1"/>
              <a:t>W3C</a:t>
            </a:r>
            <a:r>
              <a:rPr lang="en-US" dirty="0"/>
              <a:t> Markup Validation Service</a:t>
            </a:r>
          </a:p>
          <a:p>
            <a:pPr lvl="1"/>
            <a:r>
              <a:rPr lang="en-US" dirty="0" err="1"/>
              <a:t>shkurt</a:t>
            </a:r>
            <a:r>
              <a:rPr lang="en-US" dirty="0"/>
              <a:t> </a:t>
            </a:r>
            <a:r>
              <a:rPr lang="en-US" dirty="0" err="1"/>
              <a:t>W3C</a:t>
            </a:r>
            <a:r>
              <a:rPr lang="en-US" dirty="0"/>
              <a:t> Validator</a:t>
            </a:r>
          </a:p>
          <a:p>
            <a:r>
              <a:rPr lang="en-US" dirty="0" err="1"/>
              <a:t>Linku</a:t>
            </a:r>
            <a:r>
              <a:rPr lang="en-US" dirty="0"/>
              <a:t>: "</a:t>
            </a:r>
            <a:r>
              <a:rPr lang="en-US" i="1" dirty="0"/>
              <a:t>http://</a:t>
            </a:r>
            <a:r>
              <a:rPr lang="en-US" i="1" dirty="0" err="1"/>
              <a:t>validator.w3.org</a:t>
            </a:r>
            <a:r>
              <a:rPr lang="en-US" i="1" dirty="0"/>
              <a:t>"</a:t>
            </a:r>
          </a:p>
          <a:p>
            <a:pPr lvl="1"/>
            <a:r>
              <a:rPr lang="en-US" dirty="0" err="1"/>
              <a:t>përdorimi</a:t>
            </a:r>
            <a:r>
              <a:rPr lang="en-US" dirty="0"/>
              <a:t> </a:t>
            </a:r>
            <a:r>
              <a:rPr lang="en-US" err="1"/>
              <a:t>i</a:t>
            </a:r>
            <a:r>
              <a:rPr lang="en-US"/>
              <a:t> tij </a:t>
            </a:r>
            <a:r>
              <a:rPr lang="en-US" dirty="0" err="1"/>
              <a:t>është</a:t>
            </a:r>
            <a:r>
              <a:rPr lang="en-US" dirty="0"/>
              <a:t> pa </a:t>
            </a:r>
            <a:r>
              <a:rPr lang="en-US" dirty="0" err="1"/>
              <a:t>pagesë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29600" cy="1143000"/>
          </a:xfrm>
        </p:spPr>
        <p:txBody>
          <a:bodyPr/>
          <a:lstStyle/>
          <a:p>
            <a:r>
              <a:rPr lang="en-US" dirty="0" err="1"/>
              <a:t>Shkruarja</a:t>
            </a:r>
            <a:r>
              <a:rPr lang="en-US" dirty="0"/>
              <a:t> e HTML </a:t>
            </a:r>
            <a:r>
              <a:rPr lang="en-US" dirty="0" err="1"/>
              <a:t>dokumentit</a:t>
            </a:r>
            <a:r>
              <a:rPr lang="en-US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4048" y="3695871"/>
            <a:ext cx="3941053" cy="3162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62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Validimi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bëhet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3 </a:t>
            </a:r>
            <a:r>
              <a:rPr lang="en-US" dirty="0" err="1"/>
              <a:t>mënyra</a:t>
            </a:r>
            <a:endParaRPr lang="en-US" dirty="0"/>
          </a:p>
          <a:p>
            <a:pPr lvl="1"/>
            <a:r>
              <a:rPr lang="en-US" dirty="0" err="1"/>
              <a:t>Përmes</a:t>
            </a:r>
            <a:r>
              <a:rPr lang="en-US" dirty="0"/>
              <a:t> URL</a:t>
            </a:r>
          </a:p>
          <a:p>
            <a:pPr lvl="1"/>
            <a:r>
              <a:rPr lang="en-US" dirty="0" err="1"/>
              <a:t>Uploadimi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HTML file-t</a:t>
            </a:r>
          </a:p>
          <a:p>
            <a:pPr lvl="1"/>
            <a:r>
              <a:rPr lang="en-US" dirty="0"/>
              <a:t>Duke e </a:t>
            </a:r>
            <a:r>
              <a:rPr lang="en-US" dirty="0" err="1"/>
              <a:t>kopjuar</a:t>
            </a:r>
            <a:r>
              <a:rPr lang="en-US" dirty="0"/>
              <a:t> </a:t>
            </a:r>
            <a:r>
              <a:rPr lang="en-US" dirty="0" err="1"/>
              <a:t>kodin</a:t>
            </a:r>
            <a:r>
              <a:rPr lang="en-US" dirty="0"/>
              <a:t> </a:t>
            </a:r>
            <a:r>
              <a:rPr lang="en-US" dirty="0" err="1"/>
              <a:t>direkt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input</a:t>
            </a:r>
          </a:p>
          <a:p>
            <a:pPr marL="109728" indent="0">
              <a:buNone/>
            </a:pP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praktikë</a:t>
            </a:r>
            <a:r>
              <a:rPr lang="en-US" dirty="0"/>
              <a:t> e </a:t>
            </a:r>
            <a:r>
              <a:rPr lang="en-US" dirty="0" err="1"/>
              <a:t>mirë</a:t>
            </a:r>
            <a:endParaRPr lang="en-US" dirty="0"/>
          </a:p>
          <a:p>
            <a:pPr marL="109728" indent="0">
              <a:buNone/>
            </a:pP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tregohet</a:t>
            </a:r>
            <a:r>
              <a:rPr lang="en-US" dirty="0"/>
              <a:t> </a:t>
            </a:r>
            <a:r>
              <a:rPr lang="en-US" dirty="0" err="1"/>
              <a:t>enkodimi</a:t>
            </a:r>
            <a:endParaRPr lang="en-US" dirty="0"/>
          </a:p>
          <a:p>
            <a:pPr marL="109728" indent="0">
              <a:buNone/>
            </a:pP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dokumentit</a:t>
            </a:r>
            <a:endParaRPr lang="en-US" dirty="0"/>
          </a:p>
          <a:p>
            <a:pPr marL="109728" indent="0">
              <a:buNone/>
            </a:pPr>
            <a:r>
              <a:rPr lang="en-US" dirty="0"/>
              <a:t>&lt;meta charset="</a:t>
            </a:r>
            <a:r>
              <a:rPr lang="en-US" dirty="0" err="1"/>
              <a:t>utf</a:t>
            </a:r>
            <a:r>
              <a:rPr lang="en-US" dirty="0"/>
              <a:t>-8"/&gt;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29600" cy="1143000"/>
          </a:xfrm>
        </p:spPr>
        <p:txBody>
          <a:bodyPr/>
          <a:lstStyle/>
          <a:p>
            <a:r>
              <a:rPr lang="en-US" dirty="0" err="1"/>
              <a:t>Mënyrat</a:t>
            </a:r>
            <a:r>
              <a:rPr lang="en-US" dirty="0"/>
              <a:t> e </a:t>
            </a:r>
            <a:r>
              <a:rPr lang="en-US" dirty="0" err="1"/>
              <a:t>validimit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040" y="3478506"/>
            <a:ext cx="4211960" cy="3379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47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4600" y="3048000"/>
            <a:ext cx="261321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Pyetje</a:t>
            </a:r>
            <a:endParaRPr lang="en-US" sz="6600" b="1" cap="none" spc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20790" y="1143000"/>
            <a:ext cx="1056210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0" b="1" cap="none" spc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?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549</TotalTime>
  <Words>127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</vt:lpstr>
      <vt:lpstr>Lucida Sans Unicode</vt:lpstr>
      <vt:lpstr>Verdana</vt:lpstr>
      <vt:lpstr>Wingdings 2</vt:lpstr>
      <vt:lpstr>Wingdings 3</vt:lpstr>
      <vt:lpstr>Concourse</vt:lpstr>
      <vt:lpstr>Validimi i HTML dokumentit</vt:lpstr>
      <vt:lpstr>Shkruarja e HTML dokumentit </vt:lpstr>
      <vt:lpstr>Shkruarja e HTML dokumentit </vt:lpstr>
      <vt:lpstr>Mënyrat e validimit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Konceptet Themelore</dc:title>
  <dc:creator>Blerandi</dc:creator>
  <cp:lastModifiedBy>HP G4</cp:lastModifiedBy>
  <cp:revision>104</cp:revision>
  <dcterms:created xsi:type="dcterms:W3CDTF">2016-08-30T18:56:28Z</dcterms:created>
  <dcterms:modified xsi:type="dcterms:W3CDTF">2022-11-19T14:47:36Z</dcterms:modified>
</cp:coreProperties>
</file>